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00" r:id="rId2"/>
    <p:sldId id="501" r:id="rId3"/>
    <p:sldId id="502" r:id="rId4"/>
    <p:sldId id="503" r:id="rId5"/>
    <p:sldId id="504" r:id="rId6"/>
    <p:sldId id="50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239. MAWHNEITE 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JESUH’N NGAI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Christ </a:t>
            </a:r>
            <a:r>
              <a:rPr lang="en-US" sz="1500" dirty="0" err="1"/>
              <a:t>Receiveth</a:t>
            </a:r>
            <a:r>
              <a:rPr lang="en-US" sz="1500" dirty="0"/>
              <a:t> Sinful Men </a:t>
            </a:r>
          </a:p>
          <a:p>
            <a:r>
              <a:rPr lang="en-US" sz="1500" dirty="0"/>
              <a:t>Matt. 9:12</a:t>
            </a:r>
          </a:p>
          <a:p>
            <a:r>
              <a:rPr lang="en-US" sz="1500" dirty="0"/>
              <a:t>Erdmann </a:t>
            </a:r>
            <a:r>
              <a:rPr lang="en-US" sz="1500" dirty="0" err="1"/>
              <a:t>Neumeister</a:t>
            </a:r>
            <a:r>
              <a:rPr lang="en-US" sz="1500" dirty="0"/>
              <a:t>, 1671-1756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714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3834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799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3856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4770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4301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239. MAWHNEITE  JESUH’N NGAI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2018-12-14T14:33:03Z</dcterms:modified>
</cp:coreProperties>
</file>